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E8F-54DD-4E33-858A-339B5CC1AE7C}" type="datetimeFigureOut">
              <a:rPr lang="hu-HU" smtClean="0"/>
              <a:t>2011.03.31.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135-186F-42C2-983E-AAD6D2076C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E8F-54DD-4E33-858A-339B5CC1AE7C}" type="datetimeFigureOut">
              <a:rPr lang="hu-HU" smtClean="0"/>
              <a:t>2011.03.31.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135-186F-42C2-983E-AAD6D2076C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E8F-54DD-4E33-858A-339B5CC1AE7C}" type="datetimeFigureOut">
              <a:rPr lang="hu-HU" smtClean="0"/>
              <a:t>2011.03.31.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135-186F-42C2-983E-AAD6D2076C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E8F-54DD-4E33-858A-339B5CC1AE7C}" type="datetimeFigureOut">
              <a:rPr lang="hu-HU" smtClean="0"/>
              <a:t>2011.03.31.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135-186F-42C2-983E-AAD6D2076C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E8F-54DD-4E33-858A-339B5CC1AE7C}" type="datetimeFigureOut">
              <a:rPr lang="hu-HU" smtClean="0"/>
              <a:t>2011.03.31.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135-186F-42C2-983E-AAD6D2076C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E8F-54DD-4E33-858A-339B5CC1AE7C}" type="datetimeFigureOut">
              <a:rPr lang="hu-HU" smtClean="0"/>
              <a:t>2011.03.31.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135-186F-42C2-983E-AAD6D2076C2C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E8F-54DD-4E33-858A-339B5CC1AE7C}" type="datetimeFigureOut">
              <a:rPr lang="hu-HU" smtClean="0"/>
              <a:t>2011.03.31.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135-186F-42C2-983E-AAD6D2076C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E8F-54DD-4E33-858A-339B5CC1AE7C}" type="datetimeFigureOut">
              <a:rPr lang="hu-HU" smtClean="0"/>
              <a:t>2011.03.31.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135-186F-42C2-983E-AAD6D2076C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E8F-54DD-4E33-858A-339B5CC1AE7C}" type="datetimeFigureOut">
              <a:rPr lang="hu-HU" smtClean="0"/>
              <a:t>2011.03.31.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135-186F-42C2-983E-AAD6D2076C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E8F-54DD-4E33-858A-339B5CC1AE7C}" type="datetimeFigureOut">
              <a:rPr lang="hu-HU" smtClean="0"/>
              <a:t>2011.03.31.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A55135-186F-42C2-983E-AAD6D2076C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7E8F-54DD-4E33-858A-339B5CC1AE7C}" type="datetimeFigureOut">
              <a:rPr lang="hu-HU" smtClean="0"/>
              <a:t>2011.03.31.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135-186F-42C2-983E-AAD6D2076C2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30A7E8F-54DD-4E33-858A-339B5CC1AE7C}" type="datetimeFigureOut">
              <a:rPr lang="hu-HU" smtClean="0"/>
              <a:t>2011.03.31.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CA55135-186F-42C2-983E-AAD6D2076C2C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wm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2060848"/>
            <a:ext cx="6779224" cy="1204306"/>
          </a:xfrm>
        </p:spPr>
        <p:txBody>
          <a:bodyPr/>
          <a:lstStyle/>
          <a:p>
            <a:r>
              <a:rPr lang="hu-HU" sz="8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8.C </a:t>
            </a:r>
            <a:r>
              <a:rPr lang="hu-HU" sz="7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Osztály</a:t>
            </a:r>
            <a:endParaRPr lang="hu-HU" sz="72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5949280"/>
            <a:ext cx="6511131" cy="329259"/>
          </a:xfrm>
        </p:spPr>
        <p:txBody>
          <a:bodyPr>
            <a:noAutofit/>
          </a:bodyPr>
          <a:lstStyle/>
          <a:p>
            <a:r>
              <a:rPr lang="hu-H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Készítette: </a:t>
            </a:r>
            <a:r>
              <a:rPr lang="hu-H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Kuttor</a:t>
            </a:r>
            <a:r>
              <a:rPr lang="hu-H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Csaba</a:t>
            </a:r>
            <a:endParaRPr lang="hu-H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2055" name="Picture 7" descr="C:\Users\tanuló\AppData\Local\Microsoft\Windows\Temporary Internet Files\Content.IE5\U84EQGFM\MC9002919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00" y="4164023"/>
            <a:ext cx="2973729" cy="255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99686"/>
      </p:ext>
    </p:extLst>
  </p:cSld>
  <p:clrMapOvr>
    <a:masterClrMapping/>
  </p:clrMapOvr>
  <p:transition spd="slow"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3688" y="395948"/>
            <a:ext cx="7520940" cy="548640"/>
          </a:xfrm>
        </p:spPr>
        <p:txBody>
          <a:bodyPr/>
          <a:lstStyle/>
          <a:p>
            <a:r>
              <a:rPr lang="hu-HU" sz="32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Találkozásunk</a:t>
            </a:r>
            <a:endParaRPr lang="hu-HU" sz="32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7148" y="903933"/>
            <a:ext cx="8219256" cy="5405388"/>
          </a:xfrm>
        </p:spPr>
        <p:txBody>
          <a:bodyPr>
            <a:normAutofit lnSpcReduction="10000"/>
          </a:bodyPr>
          <a:lstStyle/>
          <a:p>
            <a:r>
              <a:rPr lang="hu-HU" sz="3200" dirty="0" smtClean="0">
                <a:solidFill>
                  <a:srgbClr val="7030A0"/>
                </a:solidFill>
                <a:latin typeface="Garamond" pitchFamily="18" charset="0"/>
              </a:rPr>
              <a:t>M</a:t>
            </a:r>
            <a:r>
              <a:rPr lang="hu-HU" sz="2000" dirty="0" smtClean="0">
                <a:solidFill>
                  <a:srgbClr val="7030A0"/>
                </a:solidFill>
                <a:latin typeface="Garamond" pitchFamily="18" charset="0"/>
              </a:rPr>
              <a:t>ár óvodában is összetalálkoztunk, de más-más </a:t>
            </a:r>
            <a:r>
              <a:rPr lang="hu-HU" sz="2000" dirty="0" smtClean="0">
                <a:solidFill>
                  <a:srgbClr val="7030A0"/>
                </a:solidFill>
                <a:latin typeface="Garamond" pitchFamily="18" charset="0"/>
              </a:rPr>
              <a:t>csoportokban voltunk. Az 1</a:t>
            </a:r>
            <a:r>
              <a:rPr lang="hu-HU" sz="2000" dirty="0" smtClean="0">
                <a:solidFill>
                  <a:srgbClr val="7030A0"/>
                </a:solidFill>
                <a:latin typeface="Garamond" pitchFamily="18" charset="0"/>
              </a:rPr>
              <a:t>. osztályban találkoztunk, szinte mindenki ismert mindenkit és jól összeismerkedtünk. Közben áthaladtunk az 1. osztályon majd jött a 2. és ezután a 3. osztályt ahol kettő új tanuló társunk lett (Andrási </a:t>
            </a:r>
            <a:r>
              <a:rPr lang="hu-HU" sz="2000" dirty="0" err="1" smtClean="0">
                <a:solidFill>
                  <a:srgbClr val="7030A0"/>
                </a:solidFill>
                <a:latin typeface="Garamond" pitchFamily="18" charset="0"/>
              </a:rPr>
              <a:t>Szintia</a:t>
            </a:r>
            <a:r>
              <a:rPr lang="hu-HU" sz="2000" dirty="0" smtClean="0">
                <a:solidFill>
                  <a:srgbClr val="7030A0"/>
                </a:solidFill>
                <a:latin typeface="Garamond" pitchFamily="18" charset="0"/>
              </a:rPr>
              <a:t>, Varga Anikó). </a:t>
            </a:r>
            <a:r>
              <a:rPr lang="hu-HU" sz="2000" dirty="0">
                <a:solidFill>
                  <a:srgbClr val="7030A0"/>
                </a:solidFill>
                <a:latin typeface="Garamond" pitchFamily="18" charset="0"/>
              </a:rPr>
              <a:t>E</a:t>
            </a:r>
            <a:r>
              <a:rPr lang="hu-HU" sz="2000" dirty="0" smtClean="0">
                <a:solidFill>
                  <a:srgbClr val="7030A0"/>
                </a:solidFill>
                <a:latin typeface="Garamond" pitchFamily="18" charset="0"/>
              </a:rPr>
              <a:t>lértük a 4. osztályt. Kettő új tanuló társunk </a:t>
            </a:r>
            <a:r>
              <a:rPr lang="hu-HU" sz="2000" dirty="0" smtClean="0">
                <a:solidFill>
                  <a:srgbClr val="7030A0"/>
                </a:solidFill>
                <a:latin typeface="Garamond" pitchFamily="18" charset="0"/>
              </a:rPr>
              <a:t>lett megint  </a:t>
            </a:r>
            <a:r>
              <a:rPr lang="hu-HU" sz="2000" dirty="0" smtClean="0">
                <a:solidFill>
                  <a:srgbClr val="7030A0"/>
                </a:solidFill>
                <a:latin typeface="Garamond" pitchFamily="18" charset="0"/>
              </a:rPr>
              <a:t>( </a:t>
            </a:r>
            <a:r>
              <a:rPr lang="hu-HU" sz="1700" dirty="0" err="1" smtClean="0">
                <a:solidFill>
                  <a:srgbClr val="7030A0"/>
                </a:solidFill>
                <a:latin typeface="Garamond" pitchFamily="18" charset="0"/>
              </a:rPr>
              <a:t>Kuttor</a:t>
            </a:r>
            <a:r>
              <a:rPr lang="hu-HU" sz="1700" dirty="0" smtClean="0">
                <a:solidFill>
                  <a:srgbClr val="7030A0"/>
                </a:solidFill>
                <a:latin typeface="Garamond" pitchFamily="18" charset="0"/>
              </a:rPr>
              <a:t> Csaba, Tokaji András </a:t>
            </a:r>
            <a:r>
              <a:rPr lang="hu-HU" sz="2000" dirty="0" smtClean="0">
                <a:solidFill>
                  <a:srgbClr val="7030A0"/>
                </a:solidFill>
                <a:latin typeface="Garamond" pitchFamily="18" charset="0"/>
              </a:rPr>
              <a:t>). Jól alakult az új osztállyal a kapcsolat de néha voltak problémák, de ezt is </a:t>
            </a:r>
            <a:r>
              <a:rPr lang="hu-HU" sz="2000" dirty="0" smtClean="0">
                <a:solidFill>
                  <a:srgbClr val="7030A0"/>
                </a:solidFill>
                <a:latin typeface="Garamond" pitchFamily="18" charset="0"/>
              </a:rPr>
              <a:t>megoldották</a:t>
            </a:r>
            <a:r>
              <a:rPr lang="hu-HU" sz="2000" dirty="0" smtClean="0">
                <a:solidFill>
                  <a:srgbClr val="7030A0"/>
                </a:solidFill>
                <a:latin typeface="Garamond" pitchFamily="18" charset="0"/>
              </a:rPr>
              <a:t>. </a:t>
            </a:r>
            <a:r>
              <a:rPr lang="hu-HU" sz="2000" dirty="0" smtClean="0">
                <a:solidFill>
                  <a:srgbClr val="7030A0"/>
                </a:solidFill>
                <a:latin typeface="Garamond" pitchFamily="18" charset="0"/>
              </a:rPr>
              <a:t>Elérkeztünk </a:t>
            </a:r>
            <a:r>
              <a:rPr lang="hu-HU" sz="2000" dirty="0" smtClean="0">
                <a:solidFill>
                  <a:srgbClr val="7030A0"/>
                </a:solidFill>
                <a:latin typeface="Garamond" pitchFamily="18" charset="0"/>
              </a:rPr>
              <a:t>az 5. osztályba. Itt is egy új osztálytársunk lett ( </a:t>
            </a:r>
            <a:r>
              <a:rPr lang="hu-HU" sz="1700" dirty="0" smtClean="0">
                <a:solidFill>
                  <a:srgbClr val="7030A0"/>
                </a:solidFill>
                <a:latin typeface="Garamond" pitchFamily="18" charset="0"/>
              </a:rPr>
              <a:t>Kertész Tamás </a:t>
            </a:r>
            <a:r>
              <a:rPr lang="hu-HU" sz="2000" dirty="0" smtClean="0">
                <a:solidFill>
                  <a:srgbClr val="7030A0"/>
                </a:solidFill>
                <a:latin typeface="Garamond" pitchFamily="18" charset="0"/>
              </a:rPr>
              <a:t>). Ő gyorsan talált két barátot ( </a:t>
            </a:r>
            <a:r>
              <a:rPr lang="hu-HU" sz="2000" dirty="0" err="1" smtClean="0">
                <a:solidFill>
                  <a:srgbClr val="7030A0"/>
                </a:solidFill>
                <a:latin typeface="Garamond" pitchFamily="18" charset="0"/>
              </a:rPr>
              <a:t>Olgyai</a:t>
            </a:r>
            <a:r>
              <a:rPr lang="hu-HU" sz="2000" dirty="0" smtClean="0">
                <a:solidFill>
                  <a:srgbClr val="7030A0"/>
                </a:solidFill>
                <a:latin typeface="Garamond" pitchFamily="18" charset="0"/>
              </a:rPr>
              <a:t> Mátyás, Sándor Alex ). És így mentünk tovább a 7.-be ( itt már 3 diák társunk elment ). Túléltük a 7. osztályt. De akkor jött a neheze a 8. osztály. Itt egy új osztálytársunk lett (Nagy Bálint). Gyorsan beilleszkedett az új barátunk.</a:t>
            </a:r>
          </a:p>
          <a:p>
            <a:r>
              <a:rPr lang="hu-H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Már a tanév végén vagyunk, jön a nyár és csak ritkán fogunk már találkozni.</a:t>
            </a:r>
          </a:p>
          <a:p>
            <a:r>
              <a:rPr lang="hu-HU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Sok szerencsét kívánok mindenkinek.</a:t>
            </a:r>
          </a:p>
        </p:txBody>
      </p:sp>
      <p:pic>
        <p:nvPicPr>
          <p:cNvPr id="1044" name="Picture 20" descr="C:\Users\tanuló\AppData\Local\Microsoft\Windows\Temporary Internet Files\Content.IE5\0QQL4NAX\MC9003464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7985">
            <a:off x="7306210" y="5008524"/>
            <a:ext cx="1651560" cy="16864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2262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 decel="100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decel="100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100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100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Ilyenek voltunk……..</a:t>
            </a:r>
            <a:endParaRPr lang="hu-HU" sz="32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26" name="Picture 2" descr="C:\Users\tanuló\Desktop\8.c\Scan000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6355080" cy="427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uló\Desktop\8.c\Scan000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3" y="1124744"/>
            <a:ext cx="6373368" cy="426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nuló\Desktop\8.c\Scan0004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6483096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nuló\Desktop\8.c\Scan0005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0" y="1378706"/>
            <a:ext cx="6281928" cy="422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nuló\Desktop\8.c\Scan0006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696744" cy="426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anuló\AppData\Local\Microsoft\Windows\Temporary Internet Files\Content.IE5\UN41KAIK\MC90029212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90" y="5255884"/>
            <a:ext cx="2906010" cy="159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95536" y="6073009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Viszontlátásra hát !</a:t>
            </a:r>
            <a:endParaRPr lang="hu-H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61411"/>
      </p:ext>
    </p:extLst>
  </p:cSld>
  <p:clrMapOvr>
    <a:masterClrMapping/>
  </p:clrMapOvr>
  <p:transition spd="slow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ögek">
  <a:themeElements>
    <a:clrScheme name="Szögek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zög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ög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199</Words>
  <Application>Microsoft Office PowerPoint</Application>
  <PresentationFormat>Diavetítés a képernyőre (4:3 oldalarány)</PresentationFormat>
  <Paragraphs>8</Paragraphs>
  <Slides>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4" baseType="lpstr">
      <vt:lpstr>Szögek</vt:lpstr>
      <vt:lpstr>8.C Osztály</vt:lpstr>
      <vt:lpstr>Találkozásunk</vt:lpstr>
      <vt:lpstr>Ilyenek voltunk……..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8.C Osztály</dc:title>
  <dc:creator>Windows-felhasználó</dc:creator>
  <cp:lastModifiedBy>Windows-felhasználó</cp:lastModifiedBy>
  <cp:revision>23</cp:revision>
  <dcterms:created xsi:type="dcterms:W3CDTF">2011-03-25T11:40:24Z</dcterms:created>
  <dcterms:modified xsi:type="dcterms:W3CDTF">2011-03-31T09:32:10Z</dcterms:modified>
</cp:coreProperties>
</file>